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Crimson Pro"/>
      <p:regular r:id="rId15"/>
    </p:embeddedFont>
    <p:embeddedFont>
      <p:font typeface="Crimson Pro"/>
      <p:regular r:id="rId16"/>
    </p:embeddedFont>
    <p:embeddedFont>
      <p:font typeface="Crimson Pro"/>
      <p:regular r:id="rId17"/>
    </p:embeddedFont>
    <p:embeddedFont>
      <p:font typeface="Crimson Pro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44366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Органи та системи органів: Основи людського тіла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89739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Людське тіло - це складний механізм, що складається з безлічі органів, які працюють разом, забезпечуючи життєдіяльність. Ця презентація допоможе вам краще зрозуміти роботу органів та їх взаємодію в системах органів.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6041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72222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Зробив: Дмитрашко Олександр, КНК-21.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812" y="613529"/>
            <a:ext cx="5840849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Органи та їх функції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80812" y="1896308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9169" y="1979890"/>
            <a:ext cx="125254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05783" y="1896308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Серце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505783" y="2378631"/>
            <a:ext cx="2954774" cy="2498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Основний орган кровообігу, що перекачує кров по тілу, забезпечуючи транспортування кисню та поживних речовин до клітин.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3562" y="1896308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9178" y="1979890"/>
            <a:ext cx="170617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08533" y="1896308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Легені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08533" y="2378631"/>
            <a:ext cx="2954774" cy="1784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Орган дихання, який забезпечує газообмін - надходження кисню та виведення вуглекислого газу.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0812" y="5351264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0000" y="5434846"/>
            <a:ext cx="163473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05783" y="535126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Печінка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505783" y="5833586"/>
            <a:ext cx="2954774" cy="17847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Найбільший орган тіла, що виконує фільтраційну функцію, обробляє поживні речовини, синтезує білки.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3562" y="5351264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44296" y="5434846"/>
            <a:ext cx="180380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5408533" y="535126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Шлунок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5408533" y="5833586"/>
            <a:ext cx="2954774" cy="1427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Орган травної системи, що перетравлює їжу за допомогою шлункового соку.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735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Системи органів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756291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19907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Нервова система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2481143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Керує всіма функціями тіла, отримує інформацію від органів чуття, обробляє її та передає накази.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1756291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1990725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Серцево-судинна система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2835473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Забезпечує циркуляцію крові, яка переносить кисень та поживні речовини до клітин та відводить відходи.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1234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5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Дихальна система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3608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Забезпечує надходження кисню до організму та виведення вуглекислого газу.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5111234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19901" y="5345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Травна система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19901" y="583608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Перетравлює їжу, розщеплює її на поживні речовини, які засвоюються організмом.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Нервова система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43755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Центральна нервова система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Складається з головного мозку та спинного мозку, що керує всіма функціями тіла.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46646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Периферична нервова система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Складається з нервів, що з'єднують центральну нервову систему з іншими органами та тканинами.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725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Серцево-судинна система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624971"/>
            <a:ext cx="30480" cy="4737378"/>
          </a:xfrm>
          <a:prstGeom prst="roundRect">
            <a:avLst>
              <a:gd name="adj" fmla="val 312558"/>
            </a:avLst>
          </a:prstGeom>
          <a:solidFill>
            <a:srgbClr val="D1C8C6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12003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D1C8C6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8801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6653" y="2965133"/>
            <a:ext cx="12727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8517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Серце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34220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Основний орган, що перекачує кров по тілу.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65379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D1C8C6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4138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33555" y="4498896"/>
            <a:ext cx="17347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Кров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87596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Переносить кисень та поживні речовини до клітин та відводить відходи.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550462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D1C8C6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63105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7246" y="6395561"/>
            <a:ext cx="16621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6282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Судини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77263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Артерії, вени, капіляри, що переносять кров по тілу.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12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Дихальна система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530209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Вдих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268045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Надходження повітря до легень.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357" y="4530209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Газообмін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Кисень з повітря надходить до крові, вуглекислий газ з крові переходить в повітря.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924" y="4530209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Видих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268045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Виведення повітря з легень.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996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Травна система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48570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75619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489989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Рот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5824" y="489989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Пережовування та первинне перетравлення їжі.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540650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555021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Шлунок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45824" y="555021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Перетравлення їжі за допомогою шлункового соку.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605682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620053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Тонка кишка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5824" y="620053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Всмоктування поживних речовин.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6707148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685085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Товста кишка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545824" y="685085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Всмоктування води та формування калу.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Висновки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Розуміння роботи органів та систем органів є ключовим для підтримки здоров'я. Дотримання здорового способу життя, правильного харчування та регулярних фізичних навантажень допоможе вам зберегти своє тіло в тонусі та забезпечити його правильну функціональність.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2024-09-22T11:02:40Z</dcterms:created>
  <dcterms:modified xsi:type="dcterms:W3CDTF">2024-09-22T11:02:40Z</dcterms:modified>
</cp:coreProperties>
</file>